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8" r:id="rId2"/>
    <p:sldId id="257" r:id="rId3"/>
    <p:sldId id="256" r:id="rId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19A92-0619-4BD3-82D4-437E70479C03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7AA726-A152-4C68-8DCB-DFD3CA08EFA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19A92-0619-4BD3-82D4-437E70479C03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AA726-A152-4C68-8DCB-DFD3CA08EF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19A92-0619-4BD3-82D4-437E70479C03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AA726-A152-4C68-8DCB-DFD3CA08EF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5F19A92-0619-4BD3-82D4-437E70479C03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A7AA726-A152-4C68-8DCB-DFD3CA08EFA9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19A92-0619-4BD3-82D4-437E70479C03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AA726-A152-4C68-8DCB-DFD3CA08EFA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19A92-0619-4BD3-82D4-437E70479C03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AA726-A152-4C68-8DCB-DFD3CA08EFA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AA726-A152-4C68-8DCB-DFD3CA08EFA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19A92-0619-4BD3-82D4-437E70479C03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19A92-0619-4BD3-82D4-437E70479C03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AA726-A152-4C68-8DCB-DFD3CA08EFA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19A92-0619-4BD3-82D4-437E70479C03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AA726-A152-4C68-8DCB-DFD3CA08EF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5F19A92-0619-4BD3-82D4-437E70479C03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7AA726-A152-4C68-8DCB-DFD3CA08EFA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19A92-0619-4BD3-82D4-437E70479C03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7AA726-A152-4C68-8DCB-DFD3CA08EFA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5F19A92-0619-4BD3-82D4-437E70479C03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A7AA726-A152-4C68-8DCB-DFD3CA08EFA9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3"/>
            <a:ext cx="8280920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055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56886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 smtClean="0"/>
              <a:t>     Согласно Правилам противопожарного режима в Российской Федерации  от 25 апреля 2012г </a:t>
            </a:r>
            <a:r>
              <a:rPr lang="ru-RU" sz="2000" smtClean="0"/>
              <a:t>№390, р. </a:t>
            </a:r>
            <a:r>
              <a:rPr lang="en-US" sz="2000" smtClean="0"/>
              <a:t>IY</a:t>
            </a:r>
            <a:r>
              <a:rPr lang="ru-RU" sz="2000" dirty="0" smtClean="0"/>
              <a:t>:</a:t>
            </a:r>
          </a:p>
          <a:p>
            <a:pPr algn="just"/>
            <a:r>
              <a:rPr lang="ru-RU" sz="2000" dirty="0" smtClean="0"/>
              <a:t> в квартирах, жилых комнатах общежитий и номерах гостиниц запрещается устраивать производственные и складские помещения для  применения и хранения взрывоопасных,  пожароопасных веществ и материалов, изменять их функциональное назначение;</a:t>
            </a:r>
          </a:p>
          <a:p>
            <a:pPr algn="just"/>
            <a:r>
              <a:rPr lang="ru-RU" sz="2000" dirty="0"/>
              <a:t>з</a:t>
            </a:r>
            <a:r>
              <a:rPr lang="ru-RU" sz="2000" dirty="0" smtClean="0"/>
              <a:t>апрещается хранение баллонов с горючими газами в индивидуальных жилых домах, квартирах и жилых комнатах, а также на кухнях, путях эвакуации, лестничных клетках, в цокольных этажах, в подвальных и чердачных помещениях, на балконах </a:t>
            </a:r>
            <a:r>
              <a:rPr lang="ru-RU" sz="2000" dirty="0"/>
              <a:t>и </a:t>
            </a:r>
            <a:r>
              <a:rPr lang="ru-RU" sz="2000" dirty="0" smtClean="0"/>
              <a:t>лоджиях;</a:t>
            </a:r>
          </a:p>
          <a:p>
            <a:pPr algn="just"/>
            <a:r>
              <a:rPr lang="ru-RU" sz="2000" dirty="0" smtClean="0"/>
              <a:t>газовые </a:t>
            </a:r>
            <a:r>
              <a:rPr lang="ru-RU" sz="2000" dirty="0"/>
              <a:t>баллоны для бытовых газовых приборов </a:t>
            </a:r>
            <a:r>
              <a:rPr lang="ru-RU" sz="2000" dirty="0" smtClean="0"/>
              <a:t>(том </a:t>
            </a:r>
            <a:r>
              <a:rPr lang="ru-RU" sz="2000" dirty="0"/>
              <a:t>числе кухонных плит, газовых колонок), за исключением одного баллона в объеме </a:t>
            </a:r>
            <a:r>
              <a:rPr lang="ru-RU" sz="2000" dirty="0" smtClean="0"/>
              <a:t>5 л, </a:t>
            </a:r>
            <a:r>
              <a:rPr lang="ru-RU" sz="2000" dirty="0"/>
              <a:t>подключенного к газовой плите заводского изготовления, располагаются вне зданий в пристройках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(шкафах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под кожухами, 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закрывающими верхнюю часть баллонов и редуктор) из негорючих материалов у глухого простенка стены на расстоянии не менее 5 метров от входов в здание, цокольные и подвальные этажи;</a:t>
            </a:r>
          </a:p>
          <a:p>
            <a:pPr algn="just"/>
            <a:endParaRPr lang="ru-RU" sz="2000" dirty="0"/>
          </a:p>
          <a:p>
            <a:pPr algn="just"/>
            <a:endParaRPr lang="ru-RU" sz="20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ru-RU" sz="4000" dirty="0">
                <a:solidFill>
                  <a:srgbClr val="C00000"/>
                </a:solidFill>
              </a:rPr>
              <a:t> </a:t>
            </a:r>
            <a:r>
              <a:rPr lang="ru-RU" sz="4000" dirty="0" smtClean="0">
                <a:solidFill>
                  <a:srgbClr val="C00000"/>
                </a:solidFill>
              </a:rPr>
              <a:t>Изучаем п</a:t>
            </a:r>
            <a:r>
              <a:rPr lang="ru-RU" sz="4000" dirty="0" smtClean="0">
                <a:solidFill>
                  <a:srgbClr val="C00000"/>
                </a:solidFill>
              </a:rPr>
              <a:t>равила </a:t>
            </a:r>
            <a:r>
              <a:rPr lang="ru-RU" sz="4000" dirty="0" smtClean="0">
                <a:solidFill>
                  <a:srgbClr val="C00000"/>
                </a:solidFill>
              </a:rPr>
              <a:t>противопожарного режима в жилых помещениях 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88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Изучаем п</a:t>
            </a:r>
            <a:r>
              <a:rPr lang="ru-RU" sz="3600" dirty="0" smtClean="0">
                <a:solidFill>
                  <a:srgbClr val="C00000"/>
                </a:solidFill>
              </a:rPr>
              <a:t>равила </a:t>
            </a:r>
            <a:r>
              <a:rPr lang="ru-RU" sz="3600" dirty="0">
                <a:solidFill>
                  <a:srgbClr val="C00000"/>
                </a:solidFill>
              </a:rPr>
              <a:t>противопожарного режима в жилых помещениях </a:t>
            </a:r>
            <a:endParaRPr lang="ru-RU" sz="36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4968552"/>
          </a:xfrm>
        </p:spPr>
        <p:txBody>
          <a:bodyPr>
            <a:noAutofit/>
          </a:bodyPr>
          <a:lstStyle/>
          <a:p>
            <a:pPr indent="0" algn="just">
              <a:buNone/>
            </a:pPr>
            <a:r>
              <a:rPr lang="ru-RU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пристройки и шкафы для газовых баллонов должны запираться на замок и иметь жалюзи для проветривания, а также предупреждающие надписи "Огнеопасно. Газ»;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входа в индивидуальные жилые дома, а также в помещения зданий и сооружений, в которых применяются газовые баллоны, размещается предупреждающий знак пожарной безопасности с надписью "Огнеопасно. Баллоны с газом".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использовании бытовых газовых приборов запрещается: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эксплуатация бытовых газовых приборов при утечке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газа;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б)присоединение деталей газовой арматуры с помощью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искрообразующего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инструмента;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проверка герметичности соединений с помощью источников открытого пламени,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 числе спичек, зажигалок, свечей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Горохова М.М. начальник курсов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МУ «УЗНТ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27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130</TotalTime>
  <Words>290</Words>
  <Application>Microsoft Office PowerPoint</Application>
  <PresentationFormat>Экран (4:3)</PresentationFormat>
  <Paragraphs>14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Бумажная</vt:lpstr>
      <vt:lpstr>Презентация PowerPoint</vt:lpstr>
      <vt:lpstr>  Изучаем правила противопожарного режима в жилых помещениях </vt:lpstr>
      <vt:lpstr>Изучаем правила противопожарного режима в жилых помещениях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противопожарного режима в жилых помещениях</dc:title>
  <dc:creator>Горохова</dc:creator>
  <cp:lastModifiedBy>Горохова</cp:lastModifiedBy>
  <cp:revision>13</cp:revision>
  <cp:lastPrinted>2016-11-08T08:57:29Z</cp:lastPrinted>
  <dcterms:created xsi:type="dcterms:W3CDTF">2016-11-08T06:46:24Z</dcterms:created>
  <dcterms:modified xsi:type="dcterms:W3CDTF">2016-11-08T12:06:59Z</dcterms:modified>
</cp:coreProperties>
</file>